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8" r:id="rId6"/>
  </p:sldMasterIdLst>
  <p:handoutMasterIdLst>
    <p:handoutMasterId r:id="rId14"/>
  </p:handoutMasterIdLst>
  <p:sldIdLst>
    <p:sldId id="270" r:id="rId7"/>
    <p:sldId id="269" r:id="rId8"/>
    <p:sldId id="261" r:id="rId9"/>
    <p:sldId id="258" r:id="rId10"/>
    <p:sldId id="268" r:id="rId11"/>
    <p:sldId id="264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595"/>
  </p:normalViewPr>
  <p:slideViewPr>
    <p:cSldViewPr snapToGrid="0" snapToObjects="1">
      <p:cViewPr varScale="1">
        <p:scale>
          <a:sx n="62" d="100"/>
          <a:sy n="62" d="100"/>
        </p:scale>
        <p:origin x="8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8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CEC05-A687-48B6-90A6-AF3FEEB5A4BE}" type="datetimeFigureOut">
              <a:rPr lang="es-ES" smtClean="0"/>
              <a:t>19/05/2022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C0D80-9CA9-47E8-98A2-F871D1ED6D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59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437C-FA7E-9849-AC33-14816BBD4204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D87F-5293-C646-B068-2BBA76809D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934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437C-FA7E-9849-AC33-14816BBD4204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D87F-5293-C646-B068-2BBA76809D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344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437C-FA7E-9849-AC33-14816BBD4204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D87F-5293-C646-B068-2BBA76809D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993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01-7D69-D641-93D9-5479BEE409E1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EF0-3FCD-8746-8A8F-2D4C1AFA43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799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01-7D69-D641-93D9-5479BEE409E1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EF0-3FCD-8746-8A8F-2D4C1AFA43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645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01-7D69-D641-93D9-5479BEE409E1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EF0-3FCD-8746-8A8F-2D4C1AFA43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9562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01-7D69-D641-93D9-5479BEE409E1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EF0-3FCD-8746-8A8F-2D4C1AFA43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80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01-7D69-D641-93D9-5479BEE409E1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EF0-3FCD-8746-8A8F-2D4C1AFA43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0388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01-7D69-D641-93D9-5479BEE409E1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EF0-3FCD-8746-8A8F-2D4C1AFA43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136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01-7D69-D641-93D9-5479BEE409E1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EF0-3FCD-8746-8A8F-2D4C1AFA43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600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01-7D69-D641-93D9-5479BEE409E1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EF0-3FCD-8746-8A8F-2D4C1AFA43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596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437C-FA7E-9849-AC33-14816BBD4204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D87F-5293-C646-B068-2BBA76809D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5189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01-7D69-D641-93D9-5479BEE409E1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EF0-3FCD-8746-8A8F-2D4C1AFA43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135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01-7D69-D641-93D9-5479BEE409E1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EF0-3FCD-8746-8A8F-2D4C1AFA43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7841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01-7D69-D641-93D9-5479BEE409E1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EF0-3FCD-8746-8A8F-2D4C1AFA433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9712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9F28-7982-6C46-93BA-11D6F52E0A02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B24-8773-2E43-AEC3-A8FE52336F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370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9F28-7982-6C46-93BA-11D6F52E0A02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B24-8773-2E43-AEC3-A8FE52336F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7757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9F28-7982-6C46-93BA-11D6F52E0A02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B24-8773-2E43-AEC3-A8FE52336F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0135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9F28-7982-6C46-93BA-11D6F52E0A02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B24-8773-2E43-AEC3-A8FE52336F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157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9F28-7982-6C46-93BA-11D6F52E0A02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B24-8773-2E43-AEC3-A8FE52336F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1416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3043"/>
            <a:ext cx="10515600" cy="1325563"/>
          </a:xfrm>
        </p:spPr>
        <p:txBody>
          <a:bodyPr/>
          <a:lstStyle>
            <a:lvl1pPr>
              <a:defRPr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9F28-7982-6C46-93BA-11D6F52E0A02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B24-8773-2E43-AEC3-A8FE52336F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1982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9F28-7982-6C46-93BA-11D6F52E0A02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B24-8773-2E43-AEC3-A8FE52336F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425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437C-FA7E-9849-AC33-14816BBD4204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D87F-5293-C646-B068-2BBA76809D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786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8033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E4002B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9F28-7982-6C46-93BA-11D6F52E0A02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B24-8773-2E43-AEC3-A8FE52336F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0398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9F28-7982-6C46-93BA-11D6F52E0A02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B24-8773-2E43-AEC3-A8FE52336F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467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9F28-7982-6C46-93BA-11D6F52E0A02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2B24-8773-2E43-AEC3-A8FE52336F7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3291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F565-9D4F-A64F-95BA-20B43F3F80DD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A231-C35D-6442-B3E1-08CDD04F76A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145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F565-9D4F-A64F-95BA-20B43F3F80DD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A231-C35D-6442-B3E1-08CDD04F76A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9711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F565-9D4F-A64F-95BA-20B43F3F80DD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A231-C35D-6442-B3E1-08CDD04F76A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4146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F565-9D4F-A64F-95BA-20B43F3F80DD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A231-C35D-6442-B3E1-08CDD04F76A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3677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F565-9D4F-A64F-95BA-20B43F3F80DD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A231-C35D-6442-B3E1-08CDD04F76A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3281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F565-9D4F-A64F-95BA-20B43F3F80DD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A231-C35D-6442-B3E1-08CDD04F76A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7569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F565-9D4F-A64F-95BA-20B43F3F80DD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A231-C35D-6442-B3E1-08CDD04F76A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384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437C-FA7E-9849-AC33-14816BBD4204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D87F-5293-C646-B068-2BBA76809D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8908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F565-9D4F-A64F-95BA-20B43F3F80DD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A231-C35D-6442-B3E1-08CDD04F76A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8033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F565-9D4F-A64F-95BA-20B43F3F80DD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A231-C35D-6442-B3E1-08CDD04F76A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6667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F565-9D4F-A64F-95BA-20B43F3F80DD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A231-C35D-6442-B3E1-08CDD04F76A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7175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F565-9D4F-A64F-95BA-20B43F3F80DD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4A231-C35D-6442-B3E1-08CDD04F76A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8545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6A5-FE55-BF40-9C48-9CAD8D0A31DE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B564-2FA8-1643-9497-4F29396956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3469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6A5-FE55-BF40-9C48-9CAD8D0A31DE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B564-2FA8-1643-9497-4F29396956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77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6A5-FE55-BF40-9C48-9CAD8D0A31DE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B564-2FA8-1643-9497-4F29396956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77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1096168"/>
            <a:ext cx="10515600" cy="1325563"/>
          </a:xfrm>
        </p:spPr>
        <p:txBody>
          <a:bodyPr/>
          <a:lstStyle>
            <a:lvl1pPr>
              <a:defRPr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6A5-FE55-BF40-9C48-9CAD8D0A31DE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B564-2FA8-1643-9497-4F29396956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7412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624" y="1027906"/>
            <a:ext cx="10515600" cy="1325563"/>
          </a:xfrm>
        </p:spPr>
        <p:txBody>
          <a:bodyPr/>
          <a:lstStyle>
            <a:lvl1pPr>
              <a:defRPr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6A5-FE55-BF40-9C48-9CAD8D0A31DE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B564-2FA8-1643-9497-4F29396956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4291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6A5-FE55-BF40-9C48-9CAD8D0A31DE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B564-2FA8-1643-9497-4F29396956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437C-FA7E-9849-AC33-14816BBD4204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D87F-5293-C646-B068-2BBA76809D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12945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6A5-FE55-BF40-9C48-9CAD8D0A31DE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B564-2FA8-1643-9497-4F29396956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5806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6A5-FE55-BF40-9C48-9CAD8D0A31DE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B564-2FA8-1643-9497-4F29396956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213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46A5-FE55-BF40-9C48-9CAD8D0A31DE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9B564-2FA8-1643-9497-4F29396956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2674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altado - Roj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08" y="2112735"/>
            <a:ext cx="2632529" cy="2632529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1222828" y="5818218"/>
            <a:ext cx="9844315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5000"/>
              </a:lnSpc>
              <a:spcBef>
                <a:spcPts val="1000"/>
              </a:spcBef>
              <a:defRPr/>
            </a:pPr>
            <a:r>
              <a:rPr lang="es-US" sz="2400" b="1" dirty="0">
                <a:solidFill>
                  <a:prstClr val="white"/>
                </a:solidFill>
              </a:rPr>
              <a:t>UN LEGADO QUE INSPIRA Y NOS MUEVE AL FUTURO </a:t>
            </a:r>
          </a:p>
        </p:txBody>
      </p:sp>
    </p:spTree>
    <p:extLst>
      <p:ext uri="{BB962C8B-B14F-4D97-AF65-F5344CB8AC3E}">
        <p14:creationId xmlns:p14="http://schemas.microsoft.com/office/powerpoint/2010/main" val="4896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B9EC-02F5-4363-A0C9-D93D4294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1891-9A92-4CD7-83CF-728BB8081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24982-6F92-4359-ABCE-F93771C5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5270-C039-480D-96FC-48B40483BAAE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F9827-1717-49CD-BBC7-B194C3FE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895A-C105-4017-9ECC-1937B71A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89" y="0"/>
            <a:ext cx="1775011" cy="17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5C7-0C81-44ED-9E3F-D71DEA88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114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49469-EECC-4E5D-AED7-258BB14F7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3BAB-2361-4A3C-A886-860AB88B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A1BD-5F3F-4B41-8EFB-40B39173FBAD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06BF5-DA55-4B8E-A853-BF335CD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9A25-3BB4-4AF1-AA37-E5DAC553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89" y="0"/>
            <a:ext cx="1775011" cy="17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975D9-5984-449C-B0E8-D1D5AEE2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lnSpc>
                <a:spcPct val="114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090D1-553C-4603-9745-1E33273C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5E3D0-AF08-4C3E-B274-A322E875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D77F-EF05-4BB8-8652-D4899FFA9CC9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40463-D832-41BB-9A39-446EE8A1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9C73-7BF0-4669-818C-4BF97D1D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89" y="0"/>
            <a:ext cx="1775011" cy="17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id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90D4-E8BC-4294-88ED-00C73334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FEDEA-0492-4105-8F00-06E547ED0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A4239-3233-4B37-BE2A-B6A831BF7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5AA31-3BF9-489C-9E5C-9BB1B097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0739-59DB-4328-A42E-1581C0EF580E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3E620-4372-4E02-B02E-E28ADFFE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11482-ECDB-427B-8FE2-73587061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89" y="0"/>
            <a:ext cx="1775011" cy="17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C895-1925-4090-A06E-390831E7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34AB-E941-4F7F-9FDA-49EF612D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D5621-98F0-4DF8-99D4-4159DDFB7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23877-B115-439C-AA2F-F8480E9FF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56458-F2AF-409B-AF70-7A4595BF5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833CE-8C93-4EA8-921F-DB2A2F1C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25DC-0CE7-49D4-82A1-580233633DDF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D8B89-FD03-4C16-ACBA-3FB2D240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D56A7-B472-423B-8469-97839A0A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89" y="0"/>
            <a:ext cx="1775011" cy="17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B286-4917-44B0-9D3F-A13A7324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DDE90-060A-41C1-A870-2391298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1119-5323-4890-A284-654B739A51BA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03B95-A989-40FF-B2A7-49F596EC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D3AEB-BF59-4731-AD98-876618FF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89" y="0"/>
            <a:ext cx="1775011" cy="17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437C-FA7E-9849-AC33-14816BBD4204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D87F-5293-C646-B068-2BBA76809D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773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11726-A285-4BC3-8C2F-323628A1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8B72-A5F8-46F9-99A1-58AE5F272956}" type="datetime1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9E5C1-399A-48EB-BA74-6694BDF4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106FD-CE36-48CE-980F-046120F9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89" y="0"/>
            <a:ext cx="1775011" cy="17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8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D60E-C43E-408E-B886-0C8FCDBF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A48D-8AD0-4FD4-86B1-BD8DB687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6F26A-738B-445C-862B-60E7492B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7A36B-B013-4588-90E5-52F0E649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2F13-A704-482D-8980-515C81472212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BF366-60D8-49B7-A5B5-AB30C892C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DA4D-F8EF-4630-B153-12668A22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89" y="0"/>
            <a:ext cx="1775011" cy="17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4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14EE-B4F6-4BD9-BD70-DDAB67F8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3A30-F70F-40CD-B9A2-23E137C13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34E1-45EF-4537-807B-61F882B5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84FD-9617-4E0E-8CB3-40618242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D041-D5B5-42E6-8028-6A9F4C585432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3747E-12DB-41B1-A091-5B0B1146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E335-5B97-4387-8CEF-F29C8BF4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89" y="0"/>
            <a:ext cx="1775011" cy="17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EA35-5725-4A96-90D1-1D1D4BF0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65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187A9-EEDB-4716-B10F-31482465C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087A9-6CE3-47E7-B986-A1768A06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8F0-35C4-4196-818D-1F575AA5B98E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62D38-346B-40BA-B053-DF0CBDBC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8EB3-01B1-4092-BD37-0AEFC72D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89" y="0"/>
            <a:ext cx="1775011" cy="17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5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4B28D-0582-4634-8DBA-952F4A74D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3072A-6BF2-44D1-AECB-EA759F6E2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A2E3-1E0D-4CAC-AE11-3C094529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8A25-6F3F-47C0-A46B-7DE5FD57BF29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F25E4-6CFE-4541-B65F-3B8DD9DC4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F2899-93CE-44E0-82E1-59DD2638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89" y="0"/>
            <a:ext cx="1775011" cy="17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2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0429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EFBE-A778-4A1B-9A5C-E5A57491CB66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9F21-BEF2-46AD-89F3-44E6BA47BFE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altado - Roj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671" y="0"/>
            <a:ext cx="1694329" cy="169432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67C040-0947-4890-A6DF-32DD1160F851}"/>
              </a:ext>
            </a:extLst>
          </p:cNvPr>
          <p:cNvSpPr txBox="1">
            <a:spLocks/>
          </p:cNvSpPr>
          <p:nvPr userDrawn="1"/>
        </p:nvSpPr>
        <p:spPr>
          <a:xfrm>
            <a:off x="838199" y="4398119"/>
            <a:ext cx="11107057" cy="148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INSTITUTO TECNOLÓGICO DE SANTO DOMINGO (INTEC) </a:t>
            </a:r>
            <a:r>
              <a:rPr kumimoji="0" lang="es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/>
            </a:r>
            <a:br>
              <a:rPr kumimoji="0" lang="es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s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Av. Los Próceres #49, Los Jardines, Santo Domingo, República Dominicana </a:t>
            </a:r>
            <a:br>
              <a:rPr kumimoji="0" lang="es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s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809 567 9271 | @INTECRD		</a:t>
            </a:r>
            <a:endParaRPr kumimoji="0" lang="es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 userDrawn="1"/>
        </p:nvSpPr>
        <p:spPr>
          <a:xfrm>
            <a:off x="838199" y="3906086"/>
            <a:ext cx="98443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5000"/>
              </a:lnSpc>
              <a:spcBef>
                <a:spcPts val="1000"/>
              </a:spcBef>
              <a:defRPr/>
            </a:pPr>
            <a:r>
              <a:rPr lang="es-US" sz="2000" b="1" dirty="0">
                <a:solidFill>
                  <a:prstClr val="white"/>
                </a:solidFill>
              </a:rPr>
              <a:t>UN LEGADO QUE INSPIRA </a:t>
            </a:r>
            <a:r>
              <a:rPr lang="es-US" sz="2000" b="1" dirty="0" smtClean="0">
                <a:solidFill>
                  <a:prstClr val="white"/>
                </a:solidFill>
              </a:rPr>
              <a:t>Y NOS MUEVE AL</a:t>
            </a:r>
            <a:r>
              <a:rPr lang="es-US" sz="2000" b="1" baseline="0" dirty="0" smtClean="0">
                <a:solidFill>
                  <a:prstClr val="white"/>
                </a:solidFill>
              </a:rPr>
              <a:t> </a:t>
            </a:r>
            <a:r>
              <a:rPr lang="es-US" sz="2000" b="1" dirty="0" smtClean="0">
                <a:solidFill>
                  <a:prstClr val="white"/>
                </a:solidFill>
              </a:rPr>
              <a:t>FUTURO </a:t>
            </a:r>
            <a:endParaRPr lang="es-US" sz="2000" b="1" dirty="0">
              <a:solidFill>
                <a:prstClr val="white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588311"/>
            <a:ext cx="2752312" cy="4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437C-FA7E-9849-AC33-14816BBD4204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D87F-5293-C646-B068-2BBA76809D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578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437C-FA7E-9849-AC33-14816BBD4204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D87F-5293-C646-B068-2BBA76809D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115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766482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Coloque</a:t>
            </a:r>
            <a:r>
              <a:rPr lang="en-US" dirty="0"/>
              <a:t> un </a:t>
            </a:r>
            <a:r>
              <a:rPr lang="en-US" dirty="0" err="1"/>
              <a:t>contenido</a:t>
            </a:r>
            <a:r>
              <a:rPr lang="en-US" dirty="0"/>
              <a:t> con </a:t>
            </a:r>
            <a:r>
              <a:rPr lang="en-US" dirty="0" err="1"/>
              <a:t>imagen</a:t>
            </a:r>
            <a:r>
              <a:rPr lang="en-US" dirty="0"/>
              <a:t> </a:t>
            </a:r>
            <a:r>
              <a:rPr lang="en-US" dirty="0" err="1"/>
              <a:t>acá</a:t>
            </a:r>
            <a:r>
              <a:rPr lang="en-US" dirty="0"/>
              <a:t> </a:t>
            </a:r>
            <a:endParaRPr lang="es-ES_trad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35270" y="1304645"/>
            <a:ext cx="5735824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/>
              <a:t>Aquí va una imagen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66682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texto</a:t>
            </a:r>
            <a:r>
              <a:rPr lang="en-US" dirty="0"/>
              <a:t>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437C-FA7E-9849-AC33-14816BBD4204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D87F-5293-C646-B068-2BBA76809D3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125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7437C-FA7E-9849-AC33-14816BBD4204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6D87F-5293-C646-B068-2BBA76809D3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1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4801-7D69-D641-93D9-5479BEE409E1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1AEF0-3FCD-8746-8A8F-2D4C1AFA4335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6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9F28-7982-6C46-93BA-11D6F52E0A02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52B24-8773-2E43-AEC3-A8FE52336F71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5F565-9D4F-A64F-95BA-20B43F3F80DD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4A231-C35D-6442-B3E1-08CDD04F76AF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534"/>
            <a:ext cx="12192000" cy="15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6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46A5-FE55-BF40-9C48-9CAD8D0A31DE}" type="datetimeFigureOut">
              <a:rPr lang="es-ES_tradnl" smtClean="0"/>
              <a:t>19/05/2022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9B564-2FA8-1643-9497-4F2939695637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2"/>
            <a:ext cx="12192000" cy="15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2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7" r:id="rId7"/>
    <p:sldLayoutId id="2147483718" r:id="rId8"/>
    <p:sldLayoutId id="214748371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19ED6-B5EB-4945-B02A-DE74A81A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14AA9-E516-4599-990F-22B0246AB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5FE3-3DEC-4974-BBAE-A38078CE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14EFBE-A778-4A1B-9A5C-E5A57491CB66}" type="datetime1">
              <a:rPr lang="en-US" smtClean="0"/>
              <a:pPr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6A82E-4618-4634-A60B-5E7EFF82E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AEA3B-102A-433F-B251-D900E74B5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1C89F21-BEF2-46AD-89F3-44E6BA47BFE1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989" y="0"/>
            <a:ext cx="1775011" cy="177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9" r:id="rId2"/>
    <p:sldLayoutId id="2147483741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8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8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08" y="2112735"/>
            <a:ext cx="2632529" cy="263252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70428" y="5665818"/>
            <a:ext cx="984431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5000"/>
              </a:lnSpc>
              <a:spcBef>
                <a:spcPts val="1000"/>
              </a:spcBef>
              <a:defRPr/>
            </a:pPr>
            <a:r>
              <a:rPr lang="es-US" sz="2400" b="1" dirty="0">
                <a:solidFill>
                  <a:prstClr val="white"/>
                </a:solidFill>
              </a:rPr>
              <a:t>UN LEGADO QUE INSPIRA </a:t>
            </a:r>
            <a:r>
              <a:rPr lang="es-US" sz="2400" b="1" dirty="0" smtClean="0">
                <a:solidFill>
                  <a:prstClr val="white"/>
                </a:solidFill>
              </a:rPr>
              <a:t>Y NOS MUEVE AL </a:t>
            </a:r>
            <a:r>
              <a:rPr lang="es-US" sz="2400" b="1" dirty="0" smtClean="0">
                <a:solidFill>
                  <a:prstClr val="white"/>
                </a:solidFill>
              </a:rPr>
              <a:t>FUTURO </a:t>
            </a:r>
            <a:endParaRPr lang="es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va un título.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Agregue una descripción. </a:t>
            </a:r>
          </a:p>
        </p:txBody>
      </p:sp>
    </p:spTree>
    <p:extLst>
      <p:ext uri="{BB962C8B-B14F-4D97-AF65-F5344CB8AC3E}">
        <p14:creationId xmlns:p14="http://schemas.microsoft.com/office/powerpoint/2010/main" val="220227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497"/>
            <a:ext cx="10515600" cy="1325563"/>
          </a:xfrm>
        </p:spPr>
        <p:txBody>
          <a:bodyPr/>
          <a:lstStyle/>
          <a:p>
            <a:r>
              <a:rPr lang="es-ES_tradnl" dirty="0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 va un título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29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Y aquí va el contenido.  </a:t>
            </a:r>
          </a:p>
        </p:txBody>
      </p:sp>
    </p:spTree>
    <p:extLst>
      <p:ext uri="{BB962C8B-B14F-4D97-AF65-F5344CB8AC3E}">
        <p14:creationId xmlns:p14="http://schemas.microsoft.com/office/powerpoint/2010/main" val="172118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81742" y="2941691"/>
            <a:ext cx="8233229" cy="1325563"/>
          </a:xfrm>
        </p:spPr>
        <p:txBody>
          <a:bodyPr/>
          <a:lstStyle/>
          <a:p>
            <a:r>
              <a:rPr lang="es-ES" dirty="0"/>
              <a:t>Agregue el título de una sección aquí.</a:t>
            </a:r>
          </a:p>
        </p:txBody>
      </p:sp>
    </p:spTree>
    <p:extLst>
      <p:ext uri="{BB962C8B-B14F-4D97-AF65-F5344CB8AC3E}">
        <p14:creationId xmlns:p14="http://schemas.microsoft.com/office/powerpoint/2010/main" val="1326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posición de imagen 17"/>
          <p:cNvSpPr>
            <a:spLocks noGrp="1"/>
          </p:cNvSpPr>
          <p:nvPr>
            <p:ph type="pic" idx="1"/>
          </p:nvPr>
        </p:nvSpPr>
        <p:spPr>
          <a:xfrm>
            <a:off x="5183188" y="1454150"/>
            <a:ext cx="5092926" cy="4873625"/>
          </a:xfrm>
        </p:spPr>
      </p:sp>
      <p:sp>
        <p:nvSpPr>
          <p:cNvPr id="13" name="Título 4"/>
          <p:cNvSpPr txBox="1">
            <a:spLocks/>
          </p:cNvSpPr>
          <p:nvPr/>
        </p:nvSpPr>
        <p:spPr>
          <a:xfrm>
            <a:off x="839788" y="944562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DF1A22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Coloque un contenido con imagen  </a:t>
            </a:r>
          </a:p>
        </p:txBody>
      </p:sp>
      <p:sp>
        <p:nvSpPr>
          <p:cNvPr id="14" name="Marcador de texto 6"/>
          <p:cNvSpPr txBox="1">
            <a:spLocks/>
          </p:cNvSpPr>
          <p:nvPr/>
        </p:nvSpPr>
        <p:spPr>
          <a:xfrm>
            <a:off x="839788" y="2544762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Aquí un texto.</a:t>
            </a:r>
          </a:p>
        </p:txBody>
      </p:sp>
    </p:spTree>
    <p:extLst>
      <p:ext uri="{BB962C8B-B14F-4D97-AF65-F5344CB8AC3E}">
        <p14:creationId xmlns:p14="http://schemas.microsoft.com/office/powerpoint/2010/main" val="410072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D3757C5E-FE03-4F4C-8673-B5F5BD0EA381}"/>
              </a:ext>
            </a:extLst>
          </p:cNvPr>
          <p:cNvSpPr txBox="1">
            <a:spLocks/>
          </p:cNvSpPr>
          <p:nvPr/>
        </p:nvSpPr>
        <p:spPr>
          <a:xfrm>
            <a:off x="1524000" y="688769"/>
            <a:ext cx="9144000" cy="523404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5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Esta diapositiva sirve para resaltar un mensaje.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437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INTEC - MARCA">
      <a:dk1>
        <a:sysClr val="windowText" lastClr="000000"/>
      </a:dk1>
      <a:lt1>
        <a:sysClr val="window" lastClr="FFFFFF"/>
      </a:lt1>
      <a:dk2>
        <a:srgbClr val="636569"/>
      </a:dk2>
      <a:lt2>
        <a:srgbClr val="E5E6E6"/>
      </a:lt2>
      <a:accent1>
        <a:srgbClr val="DF1A22"/>
      </a:accent1>
      <a:accent2>
        <a:srgbClr val="920609"/>
      </a:accent2>
      <a:accent3>
        <a:srgbClr val="E86C4F"/>
      </a:accent3>
      <a:accent4>
        <a:srgbClr val="B35153"/>
      </a:accent4>
      <a:accent5>
        <a:srgbClr val="EE9175"/>
      </a:accent5>
      <a:accent6>
        <a:srgbClr val="C88283"/>
      </a:accent6>
      <a:hlink>
        <a:srgbClr val="DF1A22"/>
      </a:hlink>
      <a:folHlink>
        <a:srgbClr val="E86C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53</Words>
  <Application>Microsoft Office PowerPoint</Application>
  <PresentationFormat>Panorámica</PresentationFormat>
  <Paragraphs>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Custom Design</vt:lpstr>
      <vt:lpstr>1_Custom Design</vt:lpstr>
      <vt:lpstr>2_Custom Design</vt:lpstr>
      <vt:lpstr>3_Custom Design</vt:lpstr>
      <vt:lpstr>4_Custom Design</vt:lpstr>
      <vt:lpstr>1_Office Theme</vt:lpstr>
      <vt:lpstr>Presentación de PowerPoint</vt:lpstr>
      <vt:lpstr>Aquí va un título.</vt:lpstr>
      <vt:lpstr>Aquí va un título </vt:lpstr>
      <vt:lpstr>Agregue el título de una sección aquí.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Rosmeling Frances - INTEC</cp:lastModifiedBy>
  <cp:revision>14</cp:revision>
  <dcterms:created xsi:type="dcterms:W3CDTF">2022-05-09T19:34:15Z</dcterms:created>
  <dcterms:modified xsi:type="dcterms:W3CDTF">2022-05-19T14:25:08Z</dcterms:modified>
</cp:coreProperties>
</file>